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59" r:id="rId6"/>
    <p:sldId id="266" r:id="rId7"/>
    <p:sldId id="260" r:id="rId8"/>
    <p:sldId id="261" r:id="rId9"/>
    <p:sldId id="267" r:id="rId10"/>
    <p:sldId id="265" r:id="rId11"/>
    <p:sldId id="268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 Dupuy" initials="LD" lastIdx="1" clrIdx="0">
    <p:extLst>
      <p:ext uri="{19B8F6BF-5375-455C-9EA6-DF929625EA0E}">
        <p15:presenceInfo xmlns:p15="http://schemas.microsoft.com/office/powerpoint/2012/main" userId="e27f26f50bd131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6T12:09:50.10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8F68F-9A5F-40B2-9F21-C637F04DB11A}" type="datetimeFigureOut">
              <a:rPr lang="en-CA" smtClean="0"/>
              <a:t>2021-04-06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21CC7-57C8-495C-AE1D-52C53F115A9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01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 &amp; Luc, Adam leads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036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2036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5484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Talk about what we would do with more time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2613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8530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Talk about the basics of Q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688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Talk about the basics of Q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121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Eventually will show q learning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713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52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694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9052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1CC7-57C8-495C-AE1D-52C53F115A9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27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3C0E-89E7-4DE9-9788-A41517763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E53E7-5F90-4C09-A1B5-3068B9FEC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CD391-DDA9-4C22-B6F0-3F998164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BF616-97F1-4A99-B0D7-F69D0F39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1BAA4-970C-42D5-8EF6-C655A758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3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484D-321B-46E4-AEF0-657C6F83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85981-EFC5-4319-8A8C-557AF71A9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B96D9-BD8C-4187-A1EE-ADA8C0D2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B3DDB-6CED-4F12-B931-8823AF61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A688-321F-4C23-AAD1-6138E739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5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AD9604-40A7-483B-A921-EA923FCB4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AADC7-2899-4979-9B47-FD9AD3A1C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F6CFE-B545-4B33-BBD8-4EEC3D7F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DB97-75A0-410D-93A0-8BD42339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83A31-147E-4EC0-B862-238600F0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6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2DAF-3EC1-4EE4-A668-7989740A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CD1D-55B2-4604-8B2A-3957F99C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F79EB-0F41-4239-B1B9-5434F76E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EDFB-3015-4B35-9A6B-0100114B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D75BF-C0E4-4160-9751-4D76EAB3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2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811BC-8148-44B3-BD78-31A27538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F6E76-4D38-4E20-9581-C1A9808B9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F7886-6CFA-42B5-9EA1-E1A8E5EA6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0AFEF-118E-499F-824C-3E6ADD21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F8B88-3D42-4DA5-8018-47A813B0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D6E6-C9FD-46F1-9626-07EB197A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9F98-14E8-409C-AFEF-9950AAFF5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6D92B-FA7D-4AB1-8F72-9DDF89B44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8A369-D3EE-4CEB-8D03-C5C73498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A1215-8ADE-405A-A71D-E6C5F7E8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87EB1-28D4-44A1-BED3-5ACF6D55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9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C2A1-81E7-42AD-9A4F-6B5BA08B8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896B7-58BD-4ED9-A7D5-81ABCB6BC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3A761-EDA5-40F7-91B6-42F6C754D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056E0-0BE6-4335-B2ED-5755D35E7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2B4A8-686D-4BE2-8105-F2B4BD7DB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BFF20-A9C7-4AC0-BC02-19903DC1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9A229-EF8B-4D17-9D35-9088B548A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F922-BD66-431B-B2FC-906C2823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6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8225-A9A4-4AF6-BB44-436F244D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44CB2-74FC-4624-94CC-062F17D4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E69AE-26CA-42AC-B002-E159B79CD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3ACA9-03D2-4051-9990-302AD88B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8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2C17C-4F74-472F-8C0E-1CA3C06C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FE3DA-0C00-4FCC-BA69-035CC068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E3068-40A9-48C9-9744-2F2ACF2E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4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168B-CA5D-483E-BBE3-589B3841A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EDFD-C325-40A7-A244-1FD413035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12386-E910-4998-904F-AD1F45F31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2FAB8-EFD6-45C2-BA64-60049CAA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07E4E-542F-47DD-ABEE-F4C2D601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07678-2FD5-4861-9BCC-4DD91012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5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9AB4-6B60-46B1-AD96-CD31023B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16DD5-51AB-4FDF-9426-7E4E74E3E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CAA8C-0DFC-4043-BEE1-686F48C41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2CD2D-AECF-4E67-8064-97C0F6321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A818A-E3FB-4BFF-A969-3EA21802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99050-8944-4A0D-B59B-0DAEEE05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7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2B899-0B78-4150-93A6-6445FFA2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527C4-AA67-42E5-905C-A3612FDCB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5700A-4316-4A9B-89D0-8F52202F8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4/6/2021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73AF2-0A93-48EF-A58F-6C1EA7B12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98041-7775-48B8-8173-1115F7D9A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2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9393-CE61-4E9E-9451-DF893409A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Reinforcement Learning to Train a Tetris Agents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C253D-1EA1-485D-A430-F05E53B91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7659" y="4264576"/>
            <a:ext cx="6125372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		Luc Dupuy</a:t>
            </a:r>
          </a:p>
          <a:p>
            <a:pPr algn="l"/>
            <a:r>
              <a:rPr lang="en-US" dirty="0"/>
              <a:t>		Jonathan </a:t>
            </a:r>
            <a:r>
              <a:rPr lang="en-US" dirty="0" err="1"/>
              <a:t>Lorayes</a:t>
            </a:r>
            <a:endParaRPr lang="en-US" dirty="0"/>
          </a:p>
          <a:p>
            <a:pPr algn="l"/>
            <a:r>
              <a:rPr lang="en-US" dirty="0"/>
              <a:t>		Alfred Sung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81E8B-11BA-40F9-BA6E-54D8D4BF7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4" r="21933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8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5784-1672-4F89-A75B-84E3BC4C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Model Results</a:t>
            </a:r>
            <a:b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 of 0.001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3101E98-7ECB-456E-85A0-0AD663929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907645"/>
              </p:ext>
            </p:extLst>
          </p:nvPr>
        </p:nvGraphicFramePr>
        <p:xfrm>
          <a:off x="3386666" y="1097286"/>
          <a:ext cx="541866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88847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4618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 (Game 1)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18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837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21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3137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6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2879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63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1766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05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5300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84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26906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8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2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152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022F7-34B4-47A0-B54F-A72E0906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dirty="0"/>
              <a:t>Graph of Best Results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83E6E0F-0BE0-4C21-883E-4306C1B51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57" y="86569"/>
            <a:ext cx="8483004" cy="46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9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A9BB-19A7-45FA-A27B-51139231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396" y="539886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Future Work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4BE32-4DCA-4C71-89F9-1CE86FFE5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69" r="1702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5989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8A4A-7402-4739-9E2D-00697821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545676"/>
            <a:ext cx="9858383" cy="13255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Play Tetris</a:t>
            </a:r>
          </a:p>
        </p:txBody>
      </p:sp>
      <p:pic>
        <p:nvPicPr>
          <p:cNvPr id="6" name="Content Placeholder 5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060A83DE-11CB-44D3-A40A-B6812CD4B8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16" y="1871238"/>
            <a:ext cx="4577092" cy="4291023"/>
          </a:xfrm>
        </p:spPr>
      </p:pic>
    </p:spTree>
    <p:extLst>
      <p:ext uri="{BB962C8B-B14F-4D97-AF65-F5344CB8AC3E}">
        <p14:creationId xmlns:p14="http://schemas.microsoft.com/office/powerpoint/2010/main" val="285622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645D1-3B0E-44D9-80B4-BD0B55B5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Reinforcement Learning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6D81-F791-4E80-AB48-21B0705E266E}"/>
              </a:ext>
            </a:extLst>
          </p:cNvPr>
          <p:cNvSpPr txBox="1"/>
          <p:nvPr/>
        </p:nvSpPr>
        <p:spPr>
          <a:xfrm>
            <a:off x="5719310" y="4858605"/>
            <a:ext cx="4989109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 err="1">
                <a:solidFill>
                  <a:srgbClr val="323232"/>
                </a:solidFill>
                <a:effectLst/>
                <a:latin typeface="Times New Roman" panose="02020603050405020304" pitchFamily="18" charset="0"/>
              </a:rPr>
              <a:t>Shyalika</a:t>
            </a:r>
            <a:r>
              <a:rPr lang="en-US" sz="1400" b="0" i="0" dirty="0">
                <a:solidFill>
                  <a:srgbClr val="323232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400" b="0" i="0" dirty="0" err="1">
                <a:solidFill>
                  <a:srgbClr val="323232"/>
                </a:solidFill>
                <a:effectLst/>
                <a:latin typeface="Times New Roman" panose="02020603050405020304" pitchFamily="18" charset="0"/>
              </a:rPr>
              <a:t>Chathurangi</a:t>
            </a:r>
            <a:r>
              <a:rPr lang="en-US" sz="1400" b="0" i="0" dirty="0">
                <a:solidFill>
                  <a:srgbClr val="323232"/>
                </a:solidFill>
                <a:effectLst/>
                <a:latin typeface="Times New Roman" panose="02020603050405020304" pitchFamily="18" charset="0"/>
              </a:rPr>
              <a:t>. “A Beginners Guide to Q-Learning.” </a:t>
            </a:r>
            <a:r>
              <a:rPr lang="en-US" sz="1400" b="0" i="1" dirty="0">
                <a:solidFill>
                  <a:srgbClr val="323232"/>
                </a:solidFill>
                <a:effectLst/>
                <a:latin typeface="Times New Roman" panose="02020603050405020304" pitchFamily="18" charset="0"/>
              </a:rPr>
              <a:t>Medium</a:t>
            </a:r>
            <a:r>
              <a:rPr lang="en-US" sz="1400" b="0" i="0" dirty="0">
                <a:solidFill>
                  <a:srgbClr val="323232"/>
                </a:solidFill>
                <a:effectLst/>
                <a:latin typeface="Times New Roman" panose="02020603050405020304" pitchFamily="18" charset="0"/>
              </a:rPr>
              <a:t>, Towards Data Science, 16 Nov. 2019, towardsdatascience.com/a-beginners-guide-to-q-learning-c3e2a30a653c.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1A6A85-7B56-4429-9DD3-3CF95327B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1336829"/>
            <a:ext cx="59436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5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645D1-3B0E-44D9-80B4-BD0B55B5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Q-Learning</a:t>
            </a:r>
            <a:endParaRPr lang="en-US" sz="32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495FA6B-69CC-4174-8800-A05D2273D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632651"/>
            <a:ext cx="5136795" cy="288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41E4735-3015-44D4-ACC0-1459B236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7264" y="998646"/>
            <a:ext cx="5136795" cy="215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6D81-F791-4E80-AB48-21B0705E266E}"/>
              </a:ext>
            </a:extLst>
          </p:cNvPr>
          <p:cNvSpPr txBox="1"/>
          <p:nvPr/>
        </p:nvSpPr>
        <p:spPr>
          <a:xfrm>
            <a:off x="5162719" y="4495568"/>
            <a:ext cx="6586915" cy="190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freeCodeCamp.org. “An Introduction to Q-Learning: Reinforcement Learning.” </a:t>
            </a:r>
            <a:r>
              <a:rPr lang="en-US" b="0" i="1">
                <a:effectLst/>
              </a:rPr>
              <a:t>FreeCodeCamp.org</a:t>
            </a:r>
            <a:r>
              <a:rPr lang="en-US" b="0" i="0">
                <a:effectLst/>
              </a:rPr>
              <a:t>, FreeCodeCamp.org, 9 Aug. 2018, www.freecodecamp.org/news/an-introduction-to-q-learning-reinforcement-learning-14ac0b4493cc/.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5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533B7-F647-4C03-BF24-02859CEE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 Sample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08CB93-B463-416D-9A9E-CCE839C52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691313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1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8A4A-7402-4739-9E2D-00697821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545676"/>
            <a:ext cx="9858383" cy="13255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Baseline Model Sample</a:t>
            </a:r>
          </a:p>
        </p:txBody>
      </p:sp>
      <p:pic>
        <p:nvPicPr>
          <p:cNvPr id="7" name="Content Placeholder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7DCC8A9-8F8B-4F16-819A-E545F44A73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192" y="1788260"/>
            <a:ext cx="5833740" cy="3281479"/>
          </a:xfrm>
        </p:spPr>
      </p:pic>
    </p:spTree>
    <p:extLst>
      <p:ext uri="{BB962C8B-B14F-4D97-AF65-F5344CB8AC3E}">
        <p14:creationId xmlns:p14="http://schemas.microsoft.com/office/powerpoint/2010/main" val="346969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5784-1672-4F89-A75B-84E3BC4C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Baseline Results</a:t>
            </a:r>
            <a:b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 of 0.001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E32DEA9-F67E-48A6-9B98-6A3A24248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41531"/>
              </p:ext>
            </p:extLst>
          </p:nvPr>
        </p:nvGraphicFramePr>
        <p:xfrm>
          <a:off x="2826915" y="948199"/>
          <a:ext cx="653816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9084">
                  <a:extLst>
                    <a:ext uri="{9D8B030D-6E8A-4147-A177-3AD203B41FA5}">
                      <a16:colId xmlns:a16="http://schemas.microsoft.com/office/drawing/2014/main" val="1427178764"/>
                    </a:ext>
                  </a:extLst>
                </a:gridCol>
                <a:gridCol w="3269084">
                  <a:extLst>
                    <a:ext uri="{9D8B030D-6E8A-4147-A177-3AD203B41FA5}">
                      <a16:colId xmlns:a16="http://schemas.microsoft.com/office/drawing/2014/main" val="1558653586"/>
                    </a:ext>
                  </a:extLst>
                </a:gridCol>
              </a:tblGrid>
              <a:tr h="3289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 (Game 1)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17850"/>
                  </a:ext>
                </a:extLst>
              </a:tr>
              <a:tr h="333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62083"/>
                  </a:ext>
                </a:extLst>
              </a:tr>
              <a:tr h="333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804727"/>
                  </a:ext>
                </a:extLst>
              </a:tr>
              <a:tr h="333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50753"/>
                  </a:ext>
                </a:extLst>
              </a:tr>
              <a:tr h="333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10723"/>
                  </a:ext>
                </a:extLst>
              </a:tr>
              <a:tr h="333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07971"/>
                  </a:ext>
                </a:extLst>
              </a:tr>
              <a:tr h="333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50691"/>
                  </a:ext>
                </a:extLst>
              </a:tr>
              <a:tr h="333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922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637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022F7-34B4-47A0-B54F-A72E0906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dirty="0"/>
              <a:t>Graph </a:t>
            </a:r>
            <a:r>
              <a:rPr lang="en-US" sz="4100"/>
              <a:t>of Baseline </a:t>
            </a:r>
            <a:r>
              <a:rPr lang="en-US" sz="4100" dirty="0"/>
              <a:t>Results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8E9E142F-A175-438D-AF2D-7A74B5430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76" y="858070"/>
            <a:ext cx="5618245" cy="34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7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A8A4A-7402-4739-9E2D-00697821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545676"/>
            <a:ext cx="9858383" cy="13255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Model Sample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FCAD9E2-211C-427F-B70F-851A731C25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04" y="1699505"/>
            <a:ext cx="6149316" cy="3458990"/>
          </a:xfrm>
        </p:spPr>
      </p:pic>
    </p:spTree>
    <p:extLst>
      <p:ext uri="{BB962C8B-B14F-4D97-AF65-F5344CB8AC3E}">
        <p14:creationId xmlns:p14="http://schemas.microsoft.com/office/powerpoint/2010/main" val="332528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211</Words>
  <Application>Microsoft Office PowerPoint</Application>
  <PresentationFormat>Widescreen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Using Reinforcement Learning to Train a Tetris Agents</vt:lpstr>
      <vt:lpstr>How To Play Tetris</vt:lpstr>
      <vt:lpstr>Reinforcement Learning</vt:lpstr>
      <vt:lpstr>Q-Learning</vt:lpstr>
      <vt:lpstr>Code Sample</vt:lpstr>
      <vt:lpstr>Baseline Model Sample</vt:lpstr>
      <vt:lpstr>Baseline Results Alpha of 0.001</vt:lpstr>
      <vt:lpstr>Graph of Baseline Results</vt:lpstr>
      <vt:lpstr>Best Model Sample</vt:lpstr>
      <vt:lpstr>Best Model Results Alpha of 0.001</vt:lpstr>
      <vt:lpstr>Graph of Best Results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Cheating in CSGO: Using Image Classification to Detect Enemies</dc:title>
  <dc:creator>Luc Dupuy</dc:creator>
  <cp:lastModifiedBy>Luc Dupuy</cp:lastModifiedBy>
  <cp:revision>19</cp:revision>
  <dcterms:created xsi:type="dcterms:W3CDTF">2020-12-06T17:29:56Z</dcterms:created>
  <dcterms:modified xsi:type="dcterms:W3CDTF">2021-04-06T21:36:26Z</dcterms:modified>
</cp:coreProperties>
</file>